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1E619-99CF-4112-AB33-DBBEEB3F1C5B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049F6-CB0B-416C-9C10-E69AE8495D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1E619-99CF-4112-AB33-DBBEEB3F1C5B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049F6-CB0B-416C-9C10-E69AE8495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1E619-99CF-4112-AB33-DBBEEB3F1C5B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049F6-CB0B-416C-9C10-E69AE8495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1E619-99CF-4112-AB33-DBBEEB3F1C5B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049F6-CB0B-416C-9C10-E69AE8495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1E619-99CF-4112-AB33-DBBEEB3F1C5B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049F6-CB0B-416C-9C10-E69AE8495D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1E619-99CF-4112-AB33-DBBEEB3F1C5B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049F6-CB0B-416C-9C10-E69AE8495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1E619-99CF-4112-AB33-DBBEEB3F1C5B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049F6-CB0B-416C-9C10-E69AE8495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1E619-99CF-4112-AB33-DBBEEB3F1C5B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049F6-CB0B-416C-9C10-E69AE8495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1E619-99CF-4112-AB33-DBBEEB3F1C5B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049F6-CB0B-416C-9C10-E69AE8495D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1E619-99CF-4112-AB33-DBBEEB3F1C5B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049F6-CB0B-416C-9C10-E69AE8495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1E619-99CF-4112-AB33-DBBEEB3F1C5B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049F6-CB0B-416C-9C10-E69AE8495D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EC1E619-99CF-4112-AB33-DBBEEB3F1C5B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86049F6-CB0B-416C-9C10-E69AE8495D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500042"/>
            <a:ext cx="6215106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Знакомство с </a:t>
            </a:r>
            <a:r>
              <a:rPr lang="en-US" b="1" dirty="0" err="1" smtClean="0"/>
              <a:t>Quizlet</a:t>
            </a:r>
            <a:endParaRPr lang="ru-RU" b="1" dirty="0"/>
          </a:p>
        </p:txBody>
      </p:sp>
      <p:sp>
        <p:nvSpPr>
          <p:cNvPr id="20482" name="AutoShape 2" descr="https://thumb.tildacdn.com/tild3638-3361-4265-b338-353562376161/-/resize/800x/-/format/webp/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thumb.tildacdn.com/tild3638-3361-4265-b338-353562376161/-/resize/800x/-/format/webp/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357298"/>
            <a:ext cx="6096016" cy="362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85984" y="5214951"/>
            <a:ext cx="5929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Quizlet</a:t>
            </a:r>
            <a:r>
              <a:rPr lang="ru-RU" dirty="0" smtClean="0"/>
              <a:t> — это сервис для быстрого создания тестов, которые помогут запомнить любой материал разными способами (на слух, написание и т.д.).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0" y="142852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"5 вопросов "верно-неверно"" – определяем, верен ли перевод, предложенный системой.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52"/>
            <a:ext cx="33432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1538" y="142852"/>
            <a:ext cx="7929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Подбор. </a:t>
            </a:r>
            <a:r>
              <a:rPr lang="ru-RU" sz="2000" dirty="0" smtClean="0"/>
              <a:t>В этом упражнении Вам снова нужно совместить слово и перевод, но здесь также добавляется элемент соревновательной игры - сделать это нужно на время и результат сопоставляется с другими пользователями, которые играли в эту игру.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8215370" cy="485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1538" y="142852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Гравитация. В этой игре мы защищаем планету от астероидов с английскими словами путём ввода их перевода. Присутствует также соревновательный элемент путём составления доски лидеров.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572528" cy="437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1538" y="142852"/>
            <a:ext cx="79296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Регистрация в </a:t>
            </a:r>
            <a:r>
              <a:rPr lang="ru-RU" sz="2800" b="1" dirty="0" smtClean="0"/>
              <a:t>сервисе</a:t>
            </a:r>
            <a:endParaRPr lang="en-US" sz="2800" b="1" dirty="0" smtClean="0"/>
          </a:p>
          <a:p>
            <a:pPr algn="ctr"/>
            <a:r>
              <a:rPr lang="ru-RU" sz="2400" dirty="0" smtClean="0"/>
              <a:t>Заходим на сайт </a:t>
            </a:r>
            <a:r>
              <a:rPr lang="ru-RU" sz="2400" dirty="0" err="1" smtClean="0"/>
              <a:t>Quizlet.com</a:t>
            </a:r>
            <a:r>
              <a:rPr lang="ru-RU" sz="2400" dirty="0" smtClean="0"/>
              <a:t> и нажимаем кнопку "Начать" или "Зарегистрироваться".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8501122" cy="422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1538" y="714356"/>
            <a:ext cx="79296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Регистрацию можно пройти любым удобным способом: через </a:t>
            </a:r>
            <a:r>
              <a:rPr lang="ru-RU" sz="2800" dirty="0" err="1" smtClean="0"/>
              <a:t>аккаунт</a:t>
            </a:r>
            <a:r>
              <a:rPr lang="ru-RU" sz="2800" dirty="0" smtClean="0"/>
              <a:t> </a:t>
            </a:r>
            <a:r>
              <a:rPr lang="ru-RU" sz="2800" dirty="0" err="1" smtClean="0"/>
              <a:t>Google</a:t>
            </a:r>
            <a:r>
              <a:rPr lang="ru-RU" sz="2800" dirty="0" smtClean="0"/>
              <a:t>, </a:t>
            </a:r>
            <a:r>
              <a:rPr lang="ru-RU" sz="2800" dirty="0" err="1" smtClean="0"/>
              <a:t>Facebook</a:t>
            </a:r>
            <a:r>
              <a:rPr lang="ru-RU" sz="2800" dirty="0" smtClean="0"/>
              <a:t> или ввести свои данные вручную для заведения </a:t>
            </a:r>
            <a:r>
              <a:rPr lang="ru-RU" sz="2800" dirty="0" err="1" smtClean="0"/>
              <a:t>аккаунта</a:t>
            </a:r>
            <a:r>
              <a:rPr lang="ru-RU" sz="2800" dirty="0" smtClean="0"/>
              <a:t> в сервисе.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После регистрации Вам предлагается купить подписку на </a:t>
            </a:r>
            <a:r>
              <a:rPr lang="ru-RU" sz="2800" dirty="0" err="1" smtClean="0"/>
              <a:t>аккаунт</a:t>
            </a:r>
            <a:r>
              <a:rPr lang="ru-RU" sz="2800" dirty="0" smtClean="0"/>
              <a:t>, но будем честны - все нужные возможности сервиса доступны в бесплатном доступе. Нажимаем "Или продолжайте пользоваться бесплатной версией </a:t>
            </a:r>
            <a:r>
              <a:rPr lang="ru-RU" sz="2800" dirty="0" err="1" smtClean="0"/>
              <a:t>Quizlet</a:t>
            </a:r>
            <a:r>
              <a:rPr lang="ru-RU" sz="2800" dirty="0" smtClean="0"/>
              <a:t>" (верно, незаметная надпись под заголовком).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397" y="571480"/>
            <a:ext cx="7969592" cy="571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1538" y="142852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Создание упражнения и встраивание его в </a:t>
            </a:r>
            <a:r>
              <a:rPr lang="ru-RU" sz="2800" dirty="0" err="1" smtClean="0"/>
              <a:t>Teachbase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774" y="1285860"/>
            <a:ext cx="8535226" cy="518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28794" y="214290"/>
            <a:ext cx="62151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</a:t>
            </a:r>
            <a:r>
              <a:rPr lang="ru-RU" sz="3200" dirty="0" smtClean="0"/>
              <a:t>Для </a:t>
            </a:r>
            <a:r>
              <a:rPr lang="ru-RU" sz="3200" dirty="0" smtClean="0"/>
              <a:t>этого мы добавляем в </a:t>
            </a:r>
            <a:r>
              <a:rPr lang="ru-RU" sz="3200" dirty="0" err="1" smtClean="0"/>
              <a:t>Quizlet</a:t>
            </a:r>
            <a:r>
              <a:rPr lang="ru-RU" sz="3200" dirty="0" smtClean="0"/>
              <a:t> слова, которые хотим потренировать, и картинки к ним для лучшего запоминания</a:t>
            </a:r>
            <a:r>
              <a:rPr lang="ru-RU" sz="3200" dirty="0" smtClean="0"/>
              <a:t>.</a:t>
            </a:r>
            <a:endParaRPr lang="en-US" sz="3200" dirty="0" smtClean="0"/>
          </a:p>
          <a:p>
            <a:r>
              <a:rPr lang="ru-RU" sz="3200" dirty="0" smtClean="0"/>
              <a:t> </a:t>
            </a:r>
            <a:r>
              <a:rPr lang="en-US" sz="3200" dirty="0" smtClean="0"/>
              <a:t>    </a:t>
            </a:r>
            <a:r>
              <a:rPr lang="ru-RU" sz="3200" dirty="0" smtClean="0"/>
              <a:t>На </a:t>
            </a:r>
            <a:r>
              <a:rPr lang="ru-RU" sz="3200" dirty="0" smtClean="0"/>
              <a:t>выходе получаем 7 упражнений, которые сформировались автоматически: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57290" y="214290"/>
            <a:ext cx="7215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Заучивание</a:t>
            </a:r>
            <a:r>
              <a:rPr lang="ru-RU" sz="3200" dirty="0" smtClean="0"/>
              <a:t>. Нам даётся английское </a:t>
            </a:r>
            <a:r>
              <a:rPr lang="ru-RU" sz="3200" dirty="0" smtClean="0"/>
              <a:t>слово </a:t>
            </a:r>
            <a:r>
              <a:rPr lang="ru-RU" sz="3200" dirty="0" smtClean="0"/>
              <a:t>и 4 варианта, из которых мы можем выбрать верный вариант.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7715303" cy="468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1538" y="214291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2. Карточки. Здесь есть все добавленные слова в виде карточек, где на одной стороне – английское слово, на другой - его перевод. Хорошо подходит для знакомства со словами.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8215370" cy="353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1538" y="214291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3. Письмо. Выводит русский вариант слова и Вам нужно вручную ввести перевод на английском.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18838"/>
            <a:ext cx="7715304" cy="456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1538" y="142852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4. Правописание. В данном упражнении система произносит английское слово, а Вам нужно ввести услышанное. Также, выводится русский перевод слова и его картинка.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7833738" cy="409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0" y="142852"/>
            <a:ext cx="44291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5. Тест. Системой автоматически генерируется 4 вида тестов с пятью вариантами ответа: </a:t>
            </a:r>
            <a:endParaRPr lang="en-US" sz="2400" dirty="0" smtClean="0"/>
          </a:p>
          <a:p>
            <a:pPr algn="ctr"/>
            <a:r>
              <a:rPr lang="ru-RU" sz="2400" dirty="0" smtClean="0"/>
              <a:t>5 </a:t>
            </a:r>
            <a:r>
              <a:rPr lang="ru-RU" sz="2400" dirty="0" smtClean="0"/>
              <a:t>вопросов для письменного ответа" – в разных вариациях даётся слово и нужно вручную ввести его перевод.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38957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1538" y="142852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"5 вопросов для подбора" – нужно сопоставить слово и перевод в формате 1-А, 2-B и так далее.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14422"/>
            <a:ext cx="5429272" cy="527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0" y="142852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"5 вопросов с выбором ответа" – классический тип теста с одним правильным вариантом ответа..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52"/>
            <a:ext cx="31813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150</TotalTime>
  <Words>357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Знакомство с Quizlet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и задания по ОС MS-DOS</dc:title>
  <dc:creator>Админ</dc:creator>
  <cp:lastModifiedBy>Wlad25</cp:lastModifiedBy>
  <cp:revision>23</cp:revision>
  <dcterms:created xsi:type="dcterms:W3CDTF">2013-04-10T05:54:28Z</dcterms:created>
  <dcterms:modified xsi:type="dcterms:W3CDTF">2020-05-26T01:33:48Z</dcterms:modified>
</cp:coreProperties>
</file>